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9769029B-DAE8-4543-A14E-8C5695AE6F3B}" v="252" dt="2020-03-26T09:57:15.391"/>
    <p1510:client id="{FEAF9D15-8916-46E4-AA42-74602A5A02FF}" v="129" dt="2020-03-26T11:53:1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260"/>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7/13/2020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7/13/2020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hyperlink" Target="https://www.digitalocean.com/" TargetMode="External"/><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eight/session_eight_filled_template.ipynb" TargetMode="External"/><Relationship Id="rId4" Type="http://schemas.openxmlformats.org/officeDocument/2006/relationships/hyperlink" Target="https://colab.research.google.com/github/warwickdatascience/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5" Type="http://schemas.openxmlformats.org/officeDocument/2006/relationships/image" Target="../media/image38.jp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5" Type="http://schemas.openxmlformats.org/officeDocument/2006/relationships/image" Target="../media/image38.jp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jpg"/><Relationship Id="rId2" Type="http://schemas.openxmlformats.org/officeDocument/2006/relationships/image" Target="../media/image40.png"/><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hyperlink" Target="https://www.flaticon.com/authors/pixel-perfect" TargetMode="External"/><Relationship Id="rId4" Type="http://schemas.openxmlformats.org/officeDocument/2006/relationships/hyperlink" Target="https://colab.research.google.com/github/THargreaves/beginners-python/blob/master/session_eight/resour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Warwick Data Science Society</a:t>
            </a:r>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 name="Picture 2" descr="photo of outer space">
            <a:extLst>
              <a:ext uri="{FF2B5EF4-FFF2-40B4-BE49-F238E27FC236}">
                <a16:creationId xmlns:a16="http://schemas.microsoft.com/office/drawing/2014/main" id="{3C9E7DE0-20B3-4E62-82B4-B07EFD4CAA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drawing, light, plate&#10;&#10;Description automatically generated">
            <a:hlinkClick r:id="rId7"/>
            <a:extLst>
              <a:ext uri="{FF2B5EF4-FFF2-40B4-BE49-F238E27FC236}">
                <a16:creationId xmlns:a16="http://schemas.microsoft.com/office/drawing/2014/main" id="{54B59518-3E35-42B5-87CE-8456C85744AF}"/>
              </a:ext>
            </a:extLst>
          </p:cNvPr>
          <p:cNvPicPr>
            <a:picLocks noChangeAspect="1"/>
          </p:cNvPicPr>
          <p:nvPr/>
        </p:nvPicPr>
        <p:blipFill>
          <a:blip r:embed="rId8"/>
          <a:stretch>
            <a:fillRect/>
          </a:stretch>
        </p:blipFill>
        <p:spPr>
          <a:xfrm>
            <a:off x="6498567" y="942188"/>
            <a:ext cx="2419199" cy="504000"/>
          </a:xfrm>
          <a:prstGeom prst="rect">
            <a:avLst/>
          </a:prstGeom>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E8724509-F7D9-48DC-98CA-491897993834}"/>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2"/>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3"/>
          <a:stretch>
            <a:fillRect/>
          </a:stretch>
        </p:blipFill>
        <p:spPr>
          <a:xfrm>
            <a:off x="4096870" y="2778491"/>
            <a:ext cx="4276165" cy="197230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69F90E-55D7-4A9C-82C5-1E70B324A1E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2"/>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3"/>
          <a:stretch>
            <a:fillRect/>
          </a:stretch>
        </p:blipFill>
        <p:spPr>
          <a:xfrm>
            <a:off x="4082700" y="3102819"/>
            <a:ext cx="4313835" cy="1327725"/>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0EBA52B8-4090-419B-9837-EFFF4250B1BC}"/>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pic>
        <p:nvPicPr>
          <p:cNvPr id="7" name="Picture 6" descr="A picture containing stool&#10;&#10;Description automatically generated">
            <a:extLst>
              <a:ext uri="{FF2B5EF4-FFF2-40B4-BE49-F238E27FC236}">
                <a16:creationId xmlns:a16="http://schemas.microsoft.com/office/drawing/2014/main" id="{DEE199C3-0237-4D96-AD61-1849094ED55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2"/>
          <a:stretch>
            <a:fillRect/>
          </a:stretch>
        </p:blipFill>
        <p:spPr>
          <a:xfrm>
            <a:off x="1605535" y="1147485"/>
            <a:ext cx="5932930" cy="3199783"/>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AB5B487B-0B2C-4FC2-A01C-94E3FA4AD9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pic>
        <p:nvPicPr>
          <p:cNvPr id="7" name="Picture 6" descr="A picture containing stool&#10;&#10;Description automatically generated">
            <a:extLst>
              <a:ext uri="{FF2B5EF4-FFF2-40B4-BE49-F238E27FC236}">
                <a16:creationId xmlns:a16="http://schemas.microsoft.com/office/drawing/2014/main" id="{B3AB23D8-B1AA-4F4D-9062-6C52B6491673}"/>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2"/>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3"/>
          <a:stretch>
            <a:fillRect/>
          </a:stretch>
        </p:blipFill>
        <p:spPr>
          <a:xfrm>
            <a:off x="4327901" y="1969383"/>
            <a:ext cx="4081875" cy="26289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EB54344-2870-412E-A6D3-CD5F0B09170A}"/>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2"/>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3"/>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4"/>
          <a:stretch>
            <a:fillRect/>
          </a:stretch>
        </p:blipFill>
        <p:spPr>
          <a:xfrm>
            <a:off x="6070716" y="2232660"/>
            <a:ext cx="2431637" cy="1838800"/>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E2D4A7CC-8962-48BC-BC2C-00A2C5537CE1}"/>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pic>
        <p:nvPicPr>
          <p:cNvPr id="7" name="Picture 6" descr="A picture containing stool&#10;&#10;Description automatically generated">
            <a:extLst>
              <a:ext uri="{FF2B5EF4-FFF2-40B4-BE49-F238E27FC236}">
                <a16:creationId xmlns:a16="http://schemas.microsoft.com/office/drawing/2014/main" id="{54E76F28-800F-4C63-8232-FB7150B90E79}"/>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2"/>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3"/>
          <a:stretch>
            <a:fillRect/>
          </a:stretch>
        </p:blipFill>
        <p:spPr>
          <a:xfrm>
            <a:off x="3709035" y="2678431"/>
            <a:ext cx="4589145" cy="175532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E6DF99A-8D51-473A-8B51-A4A980CC7523}"/>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pic>
        <p:nvPicPr>
          <p:cNvPr id="7" name="Picture 6" descr="A picture containing stool&#10;&#10;Description automatically generated">
            <a:extLst>
              <a:ext uri="{FF2B5EF4-FFF2-40B4-BE49-F238E27FC236}">
                <a16:creationId xmlns:a16="http://schemas.microsoft.com/office/drawing/2014/main" id="{B9E42266-E47B-43B2-B660-962AEF9D1936}"/>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2"/>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3"/>
          <a:stretch>
            <a:fillRect/>
          </a:stretch>
        </p:blipFill>
        <p:spPr>
          <a:xfrm>
            <a:off x="4571999" y="2891304"/>
            <a:ext cx="3232955" cy="153924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5CD7109C-219B-4988-8FCA-CEA30A247AB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2"/>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3"/>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4"/>
          <a:stretch>
            <a:fillRect/>
          </a:stretch>
        </p:blipFill>
        <p:spPr>
          <a:xfrm>
            <a:off x="5491756" y="2070078"/>
            <a:ext cx="3135871" cy="2431743"/>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577BA69E-DD75-41D8-8E36-155A4F60030A}"/>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2"/>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3"/>
          <a:stretch>
            <a:fillRect/>
          </a:stretch>
        </p:blipFill>
        <p:spPr>
          <a:xfrm>
            <a:off x="4385504" y="2539520"/>
            <a:ext cx="4305212" cy="137959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20DB0524-7329-4E40-AABE-8CB8AC92FA30}"/>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pic>
        <p:nvPicPr>
          <p:cNvPr id="7" name="Picture 6" descr="A picture containing stool&#10;&#10;Description automatically generated">
            <a:extLst>
              <a:ext uri="{FF2B5EF4-FFF2-40B4-BE49-F238E27FC236}">
                <a16:creationId xmlns:a16="http://schemas.microsoft.com/office/drawing/2014/main" id="{8975C2ED-B3D2-4B75-88A8-132C67EBF327}"/>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2"/>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3"/>
          <a:stretch>
            <a:fillRect/>
          </a:stretch>
        </p:blipFill>
        <p:spPr>
          <a:xfrm>
            <a:off x="3935104" y="1772329"/>
            <a:ext cx="4240708" cy="21075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E90D572-E699-45D8-8448-4FC794A705B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199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2"/>
          <a:stretch>
            <a:fillRect/>
          </a:stretch>
        </p:blipFill>
        <p:spPr>
          <a:xfrm>
            <a:off x="2204275" y="3016677"/>
            <a:ext cx="4735449" cy="160599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FB08146-12D4-47F8-B601-B86493FCD6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3"/>
          <a:srcRect l="325" t="1541" r="123" b="14251"/>
          <a:stretch/>
        </p:blipFill>
        <p:spPr>
          <a:xfrm>
            <a:off x="1795360" y="1435628"/>
            <a:ext cx="3200399" cy="993394"/>
          </a:xfrm>
          <a:prstGeom prst="rect">
            <a:avLst/>
          </a:prstGeom>
        </p:spPr>
      </p:pic>
      <p:sp>
        <p:nvSpPr>
          <p:cNvPr id="9" name="Rectangle 8">
            <a:hlinkClick r:id="rId4"/>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244590" y="4858509"/>
            <a:ext cx="2271022" cy="230832"/>
          </a:xfrm>
          <a:prstGeom prst="rect">
            <a:avLst/>
          </a:prstGeom>
        </p:spPr>
        <p:txBody>
          <a:bodyPr wrap="square">
            <a:spAutoFit/>
          </a:bodyPr>
          <a:lstStyle/>
          <a:p>
            <a:pPr algn="r"/>
            <a:r>
              <a:rPr lang="en-GB" sz="900" i="1" dirty="0"/>
              <a:t>Icon made by </a:t>
            </a:r>
            <a:r>
              <a:rPr lang="en-GB" sz="900" i="1" dirty="0">
                <a:hlinkClick r:id="rId5"/>
              </a:rPr>
              <a:t>Pixel perfect </a:t>
            </a:r>
            <a:r>
              <a:rPr lang="en-GB" sz="900" i="1" dirty="0"/>
              <a:t>from </a:t>
            </a:r>
            <a:r>
              <a:rPr lang="en-GB" sz="900" i="1" dirty="0" err="1">
                <a:hlinkClick r:id="rId5"/>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6"/>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pic>
        <p:nvPicPr>
          <p:cNvPr id="15" name="Picture 14" descr="A picture containing stool&#10;&#10;Description automatically generated">
            <a:extLst>
              <a:ext uri="{FF2B5EF4-FFF2-40B4-BE49-F238E27FC236}">
                <a16:creationId xmlns:a16="http://schemas.microsoft.com/office/drawing/2014/main" id="{8069E6B6-021C-4A7F-9EA9-560E67267D83}"/>
              </a:ext>
            </a:extLst>
          </p:cNvPr>
          <p:cNvPicPr>
            <a:picLocks noChangeAspect="1"/>
          </p:cNvPicPr>
          <p:nvPr/>
        </p:nvPicPr>
        <p:blipFill>
          <a:blip r:embed="rId7"/>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2"/>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3"/>
          <a:stretch>
            <a:fillRect/>
          </a:stretch>
        </p:blipFill>
        <p:spPr>
          <a:xfrm>
            <a:off x="464026" y="3328828"/>
            <a:ext cx="5120640" cy="627599"/>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7BBEC4E-224D-4192-A8AB-AFBEBC35DF27}"/>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2"/>
          <a:stretch>
            <a:fillRect/>
          </a:stretch>
        </p:blipFill>
        <p:spPr>
          <a:xfrm>
            <a:off x="2319337" y="2195902"/>
            <a:ext cx="4505325" cy="22346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55050EC-80A0-490A-BC8F-B161860B860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37B70606-9ECF-4FC7-B068-E002D289DCA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2"/>
          <a:stretch>
            <a:fillRect/>
          </a:stretch>
        </p:blipFill>
        <p:spPr>
          <a:xfrm>
            <a:off x="2585325" y="769786"/>
            <a:ext cx="4069124" cy="3603928"/>
          </a:xfrm>
          <a:prstGeom prst="rect">
            <a:avLst/>
          </a:prstGeom>
        </p:spPr>
      </p:pic>
      <p:pic>
        <p:nvPicPr>
          <p:cNvPr id="6" name="Picture 5" descr="A picture containing stool&#10;&#10;Description automatically generated">
            <a:extLst>
              <a:ext uri="{FF2B5EF4-FFF2-40B4-BE49-F238E27FC236}">
                <a16:creationId xmlns:a16="http://schemas.microsoft.com/office/drawing/2014/main" id="{52F3D2AA-0C93-483A-B176-22ACDB0EC14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2"/>
          <a:stretch>
            <a:fillRect/>
          </a:stretch>
        </p:blipFill>
        <p:spPr>
          <a:xfrm>
            <a:off x="2543425" y="2258346"/>
            <a:ext cx="4057149" cy="233993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41D70D7-7F56-45DE-83A4-0AEADDC1A02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3.xml><?xml version="1.0" encoding="utf-8"?>
<?mso-contentType ?>
<SharedContentType xmlns="Microsoft.SharePoint.Taxonomy.ContentTypeSync" SourceId="1ee89e71-04cd-405e-9ca3-99e020c1694d"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2.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4.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1360</TotalTime>
  <Words>1100</Words>
  <Application>Microsoft Office PowerPoint</Application>
  <PresentationFormat>On-screen Show (16:9)</PresentationFormat>
  <Paragraphs>120</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66</cp:revision>
  <cp:lastPrinted>2018-03-07T14:46:57Z</cp:lastPrinted>
  <dcterms:created xsi:type="dcterms:W3CDTF">2019-10-30T15:52:02Z</dcterms:created>
  <dcterms:modified xsi:type="dcterms:W3CDTF">2020-07-13T21:37:31Z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